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8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419EF-437F-D9D1-DA5F-791444C744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A75A33-8452-E077-8718-23FF9A2E5C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6437BF-5087-2A0C-E4B9-C37FD861C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068EB-8FF1-4F2E-AB5E-F9E82E6B52AC}" type="datetimeFigureOut">
              <a:rPr lang="en-IN" smtClean="0"/>
              <a:t>18-1-23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2B95F-0AE4-ADEE-3B7A-31EB429B6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7A33DE-C3A8-DA22-DDFA-318AC704B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039C8-16CC-40EF-9127-D4144702897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86047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D15CA-B5FE-AF1C-A727-331DEB1CE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340E74-28FC-1FC8-A0C1-34E06D43E5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163A4B-7AB7-06DA-A2B5-97276A800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068EB-8FF1-4F2E-AB5E-F9E82E6B52AC}" type="datetimeFigureOut">
              <a:rPr lang="en-IN" smtClean="0"/>
              <a:t>18-1-23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104B21-133C-D500-EE8F-E241A4C7F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AAB50-31CE-D146-7218-646F7AFC9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039C8-16CC-40EF-9127-D4144702897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18986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4AEDCD-557A-76A8-4F2E-2B9B8C3CEF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7978F9-EFB5-A512-9E08-27F852123B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FC7635-EDBB-B118-23D5-0C7068F44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068EB-8FF1-4F2E-AB5E-F9E82E6B52AC}" type="datetimeFigureOut">
              <a:rPr lang="en-IN" smtClean="0"/>
              <a:t>18-1-23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80E0AD-E5C3-D3B9-7CF1-CB9CF1C8C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8D719-82F5-F3A3-8A74-D2588D3AD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039C8-16CC-40EF-9127-D4144702897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9309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E06AF-D0E9-C17F-DC1A-800050DCF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6D4AF-2514-4CD3-8D91-850D45C939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7BBB6B-74B2-D704-9B31-032605327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068EB-8FF1-4F2E-AB5E-F9E82E6B52AC}" type="datetimeFigureOut">
              <a:rPr lang="en-IN" smtClean="0"/>
              <a:t>18-1-23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793E75-3268-5AD5-AB36-90E18F1A9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21FEDF-D29F-B0ED-F055-142C6B7F4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039C8-16CC-40EF-9127-D4144702897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81360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0D878-77D9-4047-17D9-8A54992B1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0060AA-405F-7311-1701-7F0C7F2655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0C8783-A4A3-D42E-0B6B-74605191E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068EB-8FF1-4F2E-AB5E-F9E82E6B52AC}" type="datetimeFigureOut">
              <a:rPr lang="en-IN" smtClean="0"/>
              <a:t>18-1-23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6ED30-BFE4-A41A-EECB-43EC8E202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45CC5C-5014-3CB3-5660-8F0192A4A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039C8-16CC-40EF-9127-D4144702897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80361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14348-E0C9-250D-CEC1-EC7B5764C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8BE041-CFC1-C870-A24D-4001E012A7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F94B73-E058-B4B4-FAE6-ABF7DA577A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5B0EF2-78D1-E691-B2B2-2202A2B55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068EB-8FF1-4F2E-AB5E-F9E82E6B52AC}" type="datetimeFigureOut">
              <a:rPr lang="en-IN" smtClean="0"/>
              <a:t>18-1-23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24E7BD-360C-2577-A328-115DF97F3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BF7795-8718-01B9-7BBA-2BD0BD769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039C8-16CC-40EF-9127-D4144702897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01382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A35DB-F77D-7065-736B-39E126E5B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BBDD03-2CCB-CD1E-5B4A-196CA941F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C1BEA7-8C0F-93A8-A1C5-7854EF93C9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C705D1-BE70-8BDC-81C2-44504B8A58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176D8D-DB1E-E123-99CB-F77D71B391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E1586E-87D6-5791-5B82-8C6C95A51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068EB-8FF1-4F2E-AB5E-F9E82E6B52AC}" type="datetimeFigureOut">
              <a:rPr lang="en-IN" smtClean="0"/>
              <a:t>18-1-23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9CE0AB-9762-E01B-F346-6165C2BC4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78073E-6CC2-3054-9832-DC6369B2D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039C8-16CC-40EF-9127-D4144702897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11329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5EC16-D923-C2B1-97A1-C675B5512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753135-23FB-4CB1-D42A-1DA59238A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068EB-8FF1-4F2E-AB5E-F9E82E6B52AC}" type="datetimeFigureOut">
              <a:rPr lang="en-IN" smtClean="0"/>
              <a:t>18-1-23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399804-3C5F-5000-25D3-352D72F3E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B6251A-B56D-8DA1-57BB-1F855D01F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039C8-16CC-40EF-9127-D4144702897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85218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A058C3-ABF5-F0E9-F375-76E38D66B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068EB-8FF1-4F2E-AB5E-F9E82E6B52AC}" type="datetimeFigureOut">
              <a:rPr lang="en-IN" smtClean="0"/>
              <a:t>18-1-23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2B1A42-2E08-4044-5EB7-5B202F105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68B464-CD98-BF67-BB4C-2B94F631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039C8-16CC-40EF-9127-D4144702897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32560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526DD-E6F8-DFEB-5FD0-47A4324C0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FD6E4-8E29-5005-C115-57CE40F91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370FA2-E989-E4EE-5726-CA856B1984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B89747-12A1-3750-56BD-9DEA27338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068EB-8FF1-4F2E-AB5E-F9E82E6B52AC}" type="datetimeFigureOut">
              <a:rPr lang="en-IN" smtClean="0"/>
              <a:t>18-1-23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78536F-73B0-4628-A4D3-798F990D7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DABE79-64D8-523B-1F64-D16E68859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039C8-16CC-40EF-9127-D4144702897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94795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345CC-EF15-F264-F100-6419D81A8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D64947-9587-350C-6A4D-9A1BD2F152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8313EF-716F-94F8-3080-9673CC7564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6BB572-C4D8-4329-A3D8-78D1AA673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068EB-8FF1-4F2E-AB5E-F9E82E6B52AC}" type="datetimeFigureOut">
              <a:rPr lang="en-IN" smtClean="0"/>
              <a:t>18-1-23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306102-DB98-CC34-E37D-CFAB467C6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E15F4D-4CFD-0A12-2E96-D95369CD5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039C8-16CC-40EF-9127-D4144702897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82389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842463-8A7F-8EDD-2F89-9E7F067F8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186263-006E-C768-F644-A1FB9B030E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9D7341-F6F7-380B-1151-AB974614B1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068EB-8FF1-4F2E-AB5E-F9E82E6B52AC}" type="datetimeFigureOut">
              <a:rPr lang="en-IN" smtClean="0"/>
              <a:t>18-1-23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5A7F1F-5AEA-04E1-4B0C-59FE16A074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F6E4C5-884C-DCA0-ECF1-A0FE22CD4B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039C8-16CC-40EF-9127-D4144702897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55455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82CA3-E614-AE93-9CBE-3E76B73FAF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122364"/>
            <a:ext cx="9481073" cy="1773256"/>
          </a:xfrm>
        </p:spPr>
        <p:txBody>
          <a:bodyPr>
            <a:normAutofit/>
          </a:bodyPr>
          <a:lstStyle/>
          <a:p>
            <a:r>
              <a:rPr lang="en-US" sz="4800" b="1" dirty="0" err="1"/>
              <a:t>Khatra</a:t>
            </a:r>
            <a:r>
              <a:rPr lang="en-US" sz="4800" b="1" dirty="0"/>
              <a:t> </a:t>
            </a:r>
            <a:r>
              <a:rPr lang="en-US" sz="4800" b="1" dirty="0" err="1"/>
              <a:t>Adibasi</a:t>
            </a:r>
            <a:r>
              <a:rPr lang="en-US" sz="4800" b="1" dirty="0"/>
              <a:t> </a:t>
            </a:r>
            <a:r>
              <a:rPr lang="en-US" sz="4800" b="1" dirty="0" err="1"/>
              <a:t>Mahavidyalaya</a:t>
            </a:r>
            <a:br>
              <a:rPr lang="en-US" sz="4800" b="1" dirty="0"/>
            </a:br>
            <a:r>
              <a:rPr lang="en-US" sz="4800" b="1" dirty="0"/>
              <a:t>Department of Mathematics</a:t>
            </a:r>
            <a:endParaRPr lang="en-IN" sz="48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311BF8-EBA2-5A35-E13F-C6DD43BD3C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55173"/>
            <a:ext cx="9144000" cy="3496234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Test of </a:t>
            </a:r>
            <a:r>
              <a:rPr lang="en-US" sz="3600" b="1"/>
              <a:t>ConSeries</a:t>
            </a:r>
            <a:r>
              <a:rPr lang="en-US" sz="3600" b="1" dirty="0"/>
              <a:t> of Real Numbers</a:t>
            </a:r>
            <a:endParaRPr lang="en-US" sz="3600" dirty="0"/>
          </a:p>
          <a:p>
            <a:pPr algn="l"/>
            <a:r>
              <a:rPr lang="en-US" sz="2800" dirty="0"/>
              <a:t>Session : 2020-2021</a:t>
            </a:r>
          </a:p>
          <a:p>
            <a:pPr algn="l"/>
            <a:r>
              <a:rPr lang="en-US" sz="2800" dirty="0" err="1"/>
              <a:t>Programme</a:t>
            </a:r>
            <a:r>
              <a:rPr lang="en-US" sz="2800" dirty="0"/>
              <a:t> : Mathematics (Hons)                  Semester : 2</a:t>
            </a:r>
            <a:r>
              <a:rPr lang="en-US" sz="2800" baseline="30000" dirty="0"/>
              <a:t>nd   </a:t>
            </a:r>
            <a:endParaRPr lang="en-US" sz="2800" dirty="0"/>
          </a:p>
          <a:p>
            <a:pPr algn="l"/>
            <a:r>
              <a:rPr lang="en-US" sz="2800" dirty="0"/>
              <a:t>Paper:  Real Analysis (C3) </a:t>
            </a:r>
          </a:p>
          <a:p>
            <a:pPr algn="l"/>
            <a:r>
              <a:rPr lang="en-US" sz="2800" dirty="0"/>
              <a:t>Date of Delivery : 28 </a:t>
            </a:r>
            <a:r>
              <a:rPr lang="en-US" sz="2800" dirty="0" err="1"/>
              <a:t>th</a:t>
            </a:r>
            <a:r>
              <a:rPr lang="en-US" sz="2800" dirty="0"/>
              <a:t> March 2021</a:t>
            </a:r>
          </a:p>
          <a:p>
            <a:pPr algn="l"/>
            <a:r>
              <a:rPr lang="en-IN" sz="2800" dirty="0"/>
              <a:t>                                                             Prepared by:</a:t>
            </a:r>
          </a:p>
          <a:p>
            <a:pPr algn="l"/>
            <a:r>
              <a:rPr lang="en-IN" sz="2800" dirty="0"/>
              <a:t>                                                                    </a:t>
            </a:r>
            <a:r>
              <a:rPr lang="en-IN" sz="2800" dirty="0" err="1"/>
              <a:t>Dr.</a:t>
            </a:r>
            <a:r>
              <a:rPr lang="en-IN" sz="2800" dirty="0"/>
              <a:t> Rima Barik</a:t>
            </a:r>
          </a:p>
        </p:txBody>
      </p:sp>
      <p:pic>
        <p:nvPicPr>
          <p:cNvPr id="4" name="image1.jpeg">
            <a:extLst>
              <a:ext uri="{FF2B5EF4-FFF2-40B4-BE49-F238E27FC236}">
                <a16:creationId xmlns:a16="http://schemas.microsoft.com/office/drawing/2014/main" id="{7FF2A9C7-8DE4-0947-8A21-B12BBA3B644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3219" y="306594"/>
            <a:ext cx="1017923" cy="114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856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087CF-D2B6-CCD0-DC66-537DA9A6B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Two Standard Series for Comparison: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C5EF6DB-5F0B-0582-29B3-34252D6976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143170"/>
            <a:ext cx="10515600" cy="1716247"/>
          </a:xfrm>
        </p:spPr>
      </p:pic>
    </p:spTree>
    <p:extLst>
      <p:ext uri="{BB962C8B-B14F-4D97-AF65-F5344CB8AC3E}">
        <p14:creationId xmlns:p14="http://schemas.microsoft.com/office/powerpoint/2010/main" val="2542884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A06D2-BD45-B9E1-4FCB-3DC4C7892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___ Continued: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2DC5F27-59C4-A3E4-D9D6-753B0F17EE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993958"/>
            <a:ext cx="10515600" cy="2014671"/>
          </a:xfrm>
        </p:spPr>
      </p:pic>
    </p:spTree>
    <p:extLst>
      <p:ext uri="{BB962C8B-B14F-4D97-AF65-F5344CB8AC3E}">
        <p14:creationId xmlns:p14="http://schemas.microsoft.com/office/powerpoint/2010/main" val="727406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C68D6-824B-0442-06BF-9EDFE1918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Different Types of Comparison Tests: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8F28F60-B99E-C251-E7F3-2482B4E870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29229"/>
            <a:ext cx="10515600" cy="4344130"/>
          </a:xfrm>
        </p:spPr>
      </p:pic>
    </p:spTree>
    <p:extLst>
      <p:ext uri="{BB962C8B-B14F-4D97-AF65-F5344CB8AC3E}">
        <p14:creationId xmlns:p14="http://schemas.microsoft.com/office/powerpoint/2010/main" val="169348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643C3-1F74-D407-3F4A-A93054775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___Continued: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39DF1EC-F2B1-6797-C29C-9F264ED406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468261"/>
            <a:ext cx="10515600" cy="3066065"/>
          </a:xfrm>
        </p:spPr>
      </p:pic>
    </p:spTree>
    <p:extLst>
      <p:ext uri="{BB962C8B-B14F-4D97-AF65-F5344CB8AC3E}">
        <p14:creationId xmlns:p14="http://schemas.microsoft.com/office/powerpoint/2010/main" val="3890475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1FF94-B3CB-E608-583B-212A856BF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___Continued: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48D734E-5EF4-C031-718C-45FC772401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31591"/>
            <a:ext cx="10515600" cy="4339406"/>
          </a:xfrm>
        </p:spPr>
      </p:pic>
    </p:spTree>
    <p:extLst>
      <p:ext uri="{BB962C8B-B14F-4D97-AF65-F5344CB8AC3E}">
        <p14:creationId xmlns:p14="http://schemas.microsoft.com/office/powerpoint/2010/main" val="1937335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2912B-43DE-EA21-00FA-32B40DD6D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Ratio Test: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D14D986-DE65-4469-223A-398442ED9B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69914"/>
            <a:ext cx="10515600" cy="3862759"/>
          </a:xfrm>
        </p:spPr>
      </p:pic>
    </p:spTree>
    <p:extLst>
      <p:ext uri="{BB962C8B-B14F-4D97-AF65-F5344CB8AC3E}">
        <p14:creationId xmlns:p14="http://schemas.microsoft.com/office/powerpoint/2010/main" val="1522829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F6B8E-2546-FCA6-19A2-84A5F8F03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Raabe’s Test :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3C2E290-92FE-967C-7D34-6C6F819E75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223657"/>
            <a:ext cx="10515600" cy="3555274"/>
          </a:xfrm>
        </p:spPr>
      </p:pic>
    </p:spTree>
    <p:extLst>
      <p:ext uri="{BB962C8B-B14F-4D97-AF65-F5344CB8AC3E}">
        <p14:creationId xmlns:p14="http://schemas.microsoft.com/office/powerpoint/2010/main" val="13844483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76</Words>
  <Application>Microsoft Office PowerPoint</Application>
  <PresentationFormat>Widescreen</PresentationFormat>
  <Paragraphs>15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Khatra Adibasi Mahavidyalaya Department of Mathematics</vt:lpstr>
      <vt:lpstr>Two Standard Series for Comparison:</vt:lpstr>
      <vt:lpstr>___ Continued: </vt:lpstr>
      <vt:lpstr>Different Types of Comparison Tests: </vt:lpstr>
      <vt:lpstr>___Continued:</vt:lpstr>
      <vt:lpstr>___Continued:</vt:lpstr>
      <vt:lpstr>Ratio Test:</vt:lpstr>
      <vt:lpstr>Raabe’s Test 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Khatra Adibasi Mahavidyalaya Department of Mathematics</dc:title>
  <dc:creator>Daibik Barik</dc:creator>
  <cp:lastModifiedBy>Daibik Barik</cp:lastModifiedBy>
  <cp:revision>2</cp:revision>
  <dcterms:created xsi:type="dcterms:W3CDTF">2023-01-18T08:07:50Z</dcterms:created>
  <dcterms:modified xsi:type="dcterms:W3CDTF">2023-01-18T08:22:55Z</dcterms:modified>
</cp:coreProperties>
</file>